
<file path=[Content_Types].xml><?xml version="1.0" encoding="utf-8"?>
<Types xmlns="http://schemas.openxmlformats.org/package/2006/content-types">
  <Default ContentType="application/vnd.openxmlformats-officedocument.presentationml.printerSettings" Extension="bin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</p:sldIdLst>
  <p:sldSz cx="109728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2" Type="http://schemas.openxmlformats.org/officeDocument/2006/relationships/slide" Target="slides/slide6.xml"/><Relationship Id="rId10" Type="http://schemas.openxmlformats.org/officeDocument/2006/relationships/slide" Target="slides/slide4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3" Type="http://schemas.openxmlformats.org/officeDocument/2006/relationships/slide" Target="slides/slide7.xml"/><Relationship Id="rId11" Type="http://schemas.openxmlformats.org/officeDocument/2006/relationships/slide" Target="slides/slide5.xml"/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